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137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005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6980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7133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8265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2742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4656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3716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9365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41672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4572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2678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tackoverflow.com/" TargetMode="External"/><Relationship Id="rId2" Type="http://schemas.openxmlformats.org/officeDocument/2006/relationships/hyperlink" Target="https://www.w3school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3.org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altLang="et-EE" smtClean="0"/>
              <a:t/>
            </a:r>
            <a:br>
              <a:rPr lang="en-US" altLang="et-EE" smtClean="0"/>
            </a:br>
            <a:r>
              <a:rPr lang="en-US" altLang="et-EE" smtClean="0"/>
              <a:t/>
            </a:r>
            <a:br>
              <a:rPr lang="en-US" altLang="et-EE" smtClean="0"/>
            </a:br>
            <a:r>
              <a:rPr lang="et-EE" altLang="et-EE" smtClean="0"/>
              <a:t>Veebileht</a:t>
            </a:r>
            <a:r>
              <a:rPr lang="en-US" altLang="et-EE" smtClean="0"/>
              <a:t/>
            </a:r>
            <a:br>
              <a:rPr lang="en-US" altLang="et-EE" smtClean="0"/>
            </a:br>
            <a:endParaRPr lang="en-US" altLang="et-EE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1972" y="3770702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456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Sisukord</a:t>
            </a:r>
            <a:endParaRPr lang="en-US" altLang="et-EE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/>
          <a:lstStyle/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Veebileht </a:t>
            </a:r>
            <a:endParaRPr lang="et-EE" altLang="et-EE" dirty="0"/>
          </a:p>
          <a:p>
            <a:pPr marL="0" indent="0">
              <a:buNone/>
            </a:pPr>
            <a:r>
              <a:rPr lang="et-EE" altLang="et-EE" dirty="0"/>
              <a:t>Html, css ja javascripti keeled</a:t>
            </a:r>
          </a:p>
          <a:p>
            <a:pPr marL="0" indent="0">
              <a:buNone/>
            </a:pPr>
            <a:r>
              <a:rPr lang="et-EE" altLang="et-EE" dirty="0"/>
              <a:t>Veebileht serveris</a:t>
            </a:r>
          </a:p>
        </p:txBody>
      </p:sp>
    </p:spTree>
    <p:extLst>
      <p:ext uri="{BB962C8B-B14F-4D97-AF65-F5344CB8AC3E}">
        <p14:creationId xmlns:p14="http://schemas.microsoft.com/office/powerpoint/2010/main" val="179116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smtClean="0"/>
              <a:t>Mis on veebileht?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t-EE" altLang="et-EE" sz="2400" dirty="0"/>
              <a:t>Veebilehed on lihtsalt tekstifailid, mida brauser serverist http või https protokolli abil loeb. </a:t>
            </a:r>
          </a:p>
          <a:p>
            <a:pPr marL="0" indent="0">
              <a:buNone/>
            </a:pPr>
            <a:endParaRPr lang="et-EE" altLang="et-EE" sz="2400" dirty="0"/>
          </a:p>
          <a:p>
            <a:pPr marL="0" indent="0">
              <a:buNone/>
            </a:pPr>
            <a:r>
              <a:rPr lang="et-EE" altLang="et-EE" sz="2400" dirty="0"/>
              <a:t>Server paneb lehe ette http-päise, et brauser saaks aru, millega täpselt on tegemist.</a:t>
            </a:r>
          </a:p>
          <a:p>
            <a:pPr marL="0" indent="0">
              <a:buNone/>
            </a:pPr>
            <a:endParaRPr lang="et-EE" altLang="et-EE" sz="2400" dirty="0"/>
          </a:p>
          <a:p>
            <a:pPr marL="0" indent="0">
              <a:buNone/>
            </a:pPr>
            <a:r>
              <a:rPr lang="et-EE" altLang="et-EE" sz="2400" dirty="0"/>
              <a:t>Veebileht (fail) võetakse reeglina kas:</a:t>
            </a:r>
          </a:p>
          <a:p>
            <a:pPr lvl="1"/>
            <a:r>
              <a:rPr lang="et-EE" altLang="et-EE" dirty="0"/>
              <a:t>olemasoleva failina arvuti kettalt või</a:t>
            </a:r>
          </a:p>
          <a:p>
            <a:pPr lvl="1"/>
            <a:r>
              <a:rPr lang="et-EE" altLang="et-EE" dirty="0"/>
              <a:t>tekstina, mille teeb iga kord uuesti</a:t>
            </a:r>
          </a:p>
          <a:p>
            <a:pPr marL="457200" lvl="1" indent="0">
              <a:buNone/>
            </a:pPr>
            <a:r>
              <a:rPr lang="et-EE" altLang="et-EE" dirty="0" smtClean="0"/>
              <a:t>   mõni </a:t>
            </a:r>
            <a:r>
              <a:rPr lang="et-EE" altLang="et-EE" dirty="0"/>
              <a:t>serveris olev programm </a:t>
            </a:r>
          </a:p>
        </p:txBody>
      </p:sp>
    </p:spTree>
    <p:extLst>
      <p:ext uri="{BB962C8B-B14F-4D97-AF65-F5344CB8AC3E}">
        <p14:creationId xmlns:p14="http://schemas.microsoft.com/office/powerpoint/2010/main" val="2246093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smtClean="0"/>
              <a:t>Kuidas veebilehti tehakse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et-EE" dirty="0"/>
              <a:t>Veebileht on </a:t>
            </a:r>
            <a:r>
              <a:rPr lang="et-EE" dirty="0">
                <a:solidFill>
                  <a:srgbClr val="FF0000"/>
                </a:solidFill>
              </a:rPr>
              <a:t>html-keeles</a:t>
            </a:r>
            <a:r>
              <a:rPr lang="et-EE" dirty="0"/>
              <a:t> kirjutatud / kujundatud tekst / piltide jms kogu.</a:t>
            </a:r>
          </a:p>
          <a:p>
            <a:pPr>
              <a:defRPr/>
            </a:pPr>
            <a:r>
              <a:rPr lang="et-EE" dirty="0"/>
              <a:t>HTML on lihtne kujunduse loomise keel.</a:t>
            </a:r>
          </a:p>
          <a:p>
            <a:pPr>
              <a:defRPr/>
            </a:pPr>
            <a:r>
              <a:rPr lang="et-EE" dirty="0"/>
              <a:t>Näide html tekstist:</a:t>
            </a:r>
          </a:p>
          <a:p>
            <a:pPr>
              <a:defRPr/>
            </a:pPr>
            <a:endParaRPr lang="et-EE" dirty="0"/>
          </a:p>
          <a:p>
            <a:pPr marL="0" indent="0">
              <a:buNone/>
              <a:defRPr/>
            </a:pPr>
            <a:r>
              <a:rPr lang="et-EE" sz="2000" dirty="0"/>
              <a:t>&lt;h1&gt;Pealkiri&lt;/h1&gt;</a:t>
            </a:r>
          </a:p>
          <a:p>
            <a:pPr marL="0" indent="0">
              <a:buNone/>
              <a:defRPr/>
            </a:pPr>
            <a:r>
              <a:rPr lang="et-EE" sz="2000" dirty="0"/>
              <a:t>Siin on &lt;b&gt;bold&lt;/b&gt; tekst ja </a:t>
            </a:r>
          </a:p>
          <a:p>
            <a:pPr marL="0" indent="0">
              <a:buNone/>
              <a:defRPr/>
            </a:pPr>
            <a:r>
              <a:rPr lang="et-EE" sz="2000" dirty="0"/>
              <a:t>&lt;a href="http://ttu.ee"&gt;link&lt;/a&gt;.</a:t>
            </a:r>
          </a:p>
          <a:p>
            <a:pPr marL="0" indent="0">
              <a:buNone/>
              <a:defRPr/>
            </a:pPr>
            <a:r>
              <a:rPr lang="et-EE" sz="2000" dirty="0"/>
              <a:t>&lt;p&gt;</a:t>
            </a:r>
          </a:p>
          <a:p>
            <a:pPr marL="0" indent="0">
              <a:buNone/>
              <a:defRPr/>
            </a:pPr>
            <a:r>
              <a:rPr lang="et-EE" sz="2000" dirty="0"/>
              <a:t>Ja uus paragrahv ja pilt </a:t>
            </a:r>
          </a:p>
          <a:p>
            <a:pPr marL="0" indent="0">
              <a:buNone/>
              <a:defRPr/>
            </a:pPr>
            <a:r>
              <a:rPr lang="et-EE" sz="2000" dirty="0"/>
              <a:t>&lt;img src="http://ttu.ee/x.jpg"&gt;</a:t>
            </a:r>
          </a:p>
        </p:txBody>
      </p:sp>
    </p:spTree>
    <p:extLst>
      <p:ext uri="{BB962C8B-B14F-4D97-AF65-F5344CB8AC3E}">
        <p14:creationId xmlns:p14="http://schemas.microsoft.com/office/powerpoint/2010/main" val="2096826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smtClean="0"/>
              <a:t>Veebilehtede lisakeeled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et-EE" dirty="0"/>
              <a:t>Lisaks </a:t>
            </a:r>
            <a:r>
              <a:rPr lang="et-EE" dirty="0">
                <a:solidFill>
                  <a:srgbClr val="FF0000"/>
                </a:solidFill>
              </a:rPr>
              <a:t>html</a:t>
            </a:r>
            <a:r>
              <a:rPr lang="et-EE" dirty="0"/>
              <a:t>-le kasutatakse veebilehe jaoks veel</a:t>
            </a:r>
            <a:r>
              <a:rPr lang="et-EE" dirty="0" smtClean="0"/>
              <a:t>:</a:t>
            </a:r>
          </a:p>
          <a:p>
            <a:pPr marL="0" indent="0">
              <a:buNone/>
              <a:defRPr/>
            </a:pPr>
            <a:endParaRPr lang="et-EE" dirty="0"/>
          </a:p>
          <a:p>
            <a:pPr lvl="1">
              <a:defRPr/>
            </a:pPr>
            <a:r>
              <a:rPr lang="et-EE" sz="2600" dirty="0">
                <a:solidFill>
                  <a:srgbClr val="FF0000"/>
                </a:solidFill>
              </a:rPr>
              <a:t>c</a:t>
            </a:r>
            <a:r>
              <a:rPr lang="et-EE" sz="2600" dirty="0" smtClean="0">
                <a:solidFill>
                  <a:srgbClr val="FF0000"/>
                </a:solidFill>
              </a:rPr>
              <a:t>ss keeles </a:t>
            </a:r>
            <a:r>
              <a:rPr lang="et-EE" sz="2600" dirty="0" smtClean="0"/>
              <a:t>täpsemaid kujunduskirjeldusi:</a:t>
            </a:r>
          </a:p>
          <a:p>
            <a:pPr marL="457200" lvl="1" indent="0">
              <a:buNone/>
              <a:defRPr/>
            </a:pPr>
            <a:endParaRPr lang="et-EE" sz="2600" dirty="0" smtClean="0"/>
          </a:p>
          <a:p>
            <a:pPr marL="457200" lvl="1" indent="0">
              <a:buNone/>
              <a:defRPr/>
            </a:pPr>
            <a:r>
              <a:rPr lang="et-EE" sz="2200" dirty="0"/>
              <a:t>h1 { color: red; margin: 20px</a:t>
            </a:r>
            <a:r>
              <a:rPr lang="et-EE" sz="2200" dirty="0" smtClean="0"/>
              <a:t>}</a:t>
            </a:r>
          </a:p>
          <a:p>
            <a:pPr marL="457200" lvl="1" indent="0">
              <a:buNone/>
              <a:defRPr/>
            </a:pPr>
            <a:endParaRPr lang="et-EE" sz="2200" dirty="0"/>
          </a:p>
          <a:p>
            <a:pPr lvl="1">
              <a:defRPr/>
            </a:pPr>
            <a:r>
              <a:rPr lang="et-EE" sz="2600" dirty="0" smtClean="0">
                <a:solidFill>
                  <a:srgbClr val="FF0000"/>
                </a:solidFill>
              </a:rPr>
              <a:t>Javascripti keeles </a:t>
            </a:r>
            <a:r>
              <a:rPr lang="et-EE" sz="2600" dirty="0" smtClean="0"/>
              <a:t>programme otse veebilehes:</a:t>
            </a:r>
          </a:p>
          <a:p>
            <a:pPr lvl="1">
              <a:defRPr/>
            </a:pPr>
            <a:endParaRPr lang="et-EE" sz="2600" dirty="0" smtClean="0"/>
          </a:p>
          <a:p>
            <a:pPr marL="457200" lvl="1" indent="0">
              <a:buNone/>
              <a:defRPr/>
            </a:pPr>
            <a:r>
              <a:rPr lang="et-EE" sz="2200" dirty="0"/>
              <a:t>function CheckField(x) {</a:t>
            </a:r>
          </a:p>
          <a:p>
            <a:pPr marL="457200" lvl="1" indent="0">
              <a:buNone/>
              <a:defRPr/>
            </a:pPr>
            <a:r>
              <a:rPr lang="et-EE" sz="2200" dirty="0"/>
              <a:t>    if (!document.getElementById(x).value)</a:t>
            </a:r>
          </a:p>
          <a:p>
            <a:pPr marL="457200" lvl="1" indent="0">
              <a:buNone/>
              <a:defRPr/>
            </a:pPr>
            <a:r>
              <a:rPr lang="et-EE" sz="2200" dirty="0"/>
              <a:t>       alert("Palun täida väli!");</a:t>
            </a:r>
          </a:p>
          <a:p>
            <a:pPr marL="457200" lvl="1" indent="0">
              <a:buNone/>
              <a:defRPr/>
            </a:pPr>
            <a:r>
              <a:rPr lang="et-EE" sz="2200" dirty="0" smtClean="0"/>
              <a:t>}</a:t>
            </a:r>
          </a:p>
          <a:p>
            <a:pPr marL="457200" lvl="1" indent="0">
              <a:buNone/>
              <a:defRPr/>
            </a:pPr>
            <a:endParaRPr lang="et-EE" sz="2000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08140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smtClean="0"/>
              <a:t>Veebilehtede lisakeeled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  <a:defRPr/>
            </a:pPr>
            <a:endParaRPr lang="et-EE" sz="2800"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t-EE" dirty="0" smtClean="0"/>
              <a:t>Peale </a:t>
            </a:r>
            <a:r>
              <a:rPr lang="et-EE" dirty="0"/>
              <a:t>html-i, css-i ja javascripti </a:t>
            </a:r>
            <a:r>
              <a:rPr lang="et-EE" dirty="0" smtClean="0"/>
              <a:t>on </a:t>
            </a:r>
            <a:r>
              <a:rPr lang="et-EE" dirty="0"/>
              <a:t>brauserites veel palju erinevaid </a:t>
            </a:r>
            <a:r>
              <a:rPr lang="et-EE" dirty="0" smtClean="0"/>
              <a:t> </a:t>
            </a:r>
            <a:r>
              <a:rPr lang="et-EE" dirty="0"/>
              <a:t>tehnoloogiaid erisuguste võrguühenduste, </a:t>
            </a:r>
            <a:r>
              <a:rPr lang="et-EE" dirty="0" smtClean="0"/>
              <a:t>  </a:t>
            </a:r>
            <a:r>
              <a:rPr lang="et-EE" dirty="0"/>
              <a:t>joonistamise, andmete hoidmise jms jaoks.</a:t>
            </a:r>
          </a:p>
        </p:txBody>
      </p:sp>
    </p:spTree>
    <p:extLst>
      <p:ext uri="{BB962C8B-B14F-4D97-AF65-F5344CB8AC3E}">
        <p14:creationId xmlns:p14="http://schemas.microsoft.com/office/powerpoint/2010/main" val="3848557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smtClean="0"/>
              <a:t>Mis on veebirakendus?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t-EE" altLang="et-EE" sz="2400" dirty="0"/>
              <a:t>Veebirakendus on enamasti programm serveris:</a:t>
            </a:r>
          </a:p>
          <a:p>
            <a:pPr>
              <a:defRPr/>
            </a:pPr>
            <a:r>
              <a:rPr lang="et-EE" altLang="et-EE" sz="2400" dirty="0"/>
              <a:t>Sellele programmile saab brauseri kaudu andmeid saata.</a:t>
            </a:r>
          </a:p>
          <a:p>
            <a:pPr>
              <a:defRPr/>
            </a:pPr>
            <a:r>
              <a:rPr lang="et-EE" altLang="et-EE" sz="2400" dirty="0"/>
              <a:t>Programm hoiab andmeid serveris olevas andmebaasis.</a:t>
            </a:r>
          </a:p>
          <a:p>
            <a:pPr>
              <a:defRPr/>
            </a:pPr>
            <a:r>
              <a:rPr lang="et-EE" altLang="et-EE" sz="2400" dirty="0"/>
              <a:t>Programm vastab päringutele, tehes andmebaasist otsinguid ja ehitades vastuseks html-lehe brauseri jaoks.</a:t>
            </a:r>
          </a:p>
          <a:p>
            <a:pPr>
              <a:spcBef>
                <a:spcPts val="0"/>
              </a:spcBef>
              <a:defRPr/>
            </a:pPr>
            <a:r>
              <a:rPr lang="et-EE" altLang="et-EE" sz="2400" dirty="0"/>
              <a:t>Alternatiivina võib programm saata </a:t>
            </a:r>
          </a:p>
          <a:p>
            <a:pPr marL="5715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brauseris olevale veebilehele</a:t>
            </a:r>
          </a:p>
          <a:p>
            <a:pPr marL="5715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lihtsalt tekstilisi andmeid, </a:t>
            </a:r>
          </a:p>
          <a:p>
            <a:pPr marL="5715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mille järgi brauseris olev </a:t>
            </a:r>
          </a:p>
          <a:p>
            <a:pPr marL="5715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Javascripti programm ise </a:t>
            </a:r>
          </a:p>
          <a:p>
            <a:pPr marL="57150" indent="0">
              <a:spcBef>
                <a:spcPts val="0"/>
              </a:spcBef>
              <a:buNone/>
              <a:defRPr/>
            </a:pPr>
            <a:r>
              <a:rPr lang="et-EE" altLang="et-EE" sz="2400" dirty="0"/>
              <a:t>    html lehte muudab.</a:t>
            </a:r>
          </a:p>
        </p:txBody>
      </p:sp>
    </p:spTree>
    <p:extLst>
      <p:ext uri="{BB962C8B-B14F-4D97-AF65-F5344CB8AC3E}">
        <p14:creationId xmlns:p14="http://schemas.microsoft.com/office/powerpoint/2010/main" val="1073248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dirty="0" smtClean="0"/>
              <a:t>Kust abi saada?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t-EE" altLang="et-EE" sz="2400" dirty="0"/>
              <a:t>Algajatele kõige parem: </a:t>
            </a:r>
            <a:r>
              <a:rPr lang="et-EE" altLang="et-EE" sz="2400" dirty="0" smtClean="0"/>
              <a:t> </a:t>
            </a:r>
            <a:r>
              <a:rPr lang="et-EE" altLang="et-EE" sz="2400" dirty="0" smtClean="0">
                <a:hlinkClick r:id="rId2"/>
              </a:rPr>
              <a:t>https</a:t>
            </a:r>
            <a:r>
              <a:rPr lang="et-EE" altLang="et-EE" sz="2400" dirty="0">
                <a:hlinkClick r:id="rId2"/>
              </a:rPr>
              <a:t>://www.w3schools.com</a:t>
            </a:r>
            <a:r>
              <a:rPr lang="et-EE" altLang="et-EE" sz="2400" dirty="0" smtClean="0">
                <a:hlinkClick r:id="rId2"/>
              </a:rPr>
              <a:t>/</a:t>
            </a:r>
            <a:endParaRPr lang="et-EE" altLang="et-EE" sz="2400" dirty="0" smtClean="0"/>
          </a:p>
          <a:p>
            <a:pPr marL="0" indent="0">
              <a:buNone/>
              <a:defRPr/>
            </a:pPr>
            <a:endParaRPr lang="et-EE" altLang="et-EE" sz="2400" dirty="0"/>
          </a:p>
          <a:p>
            <a:pPr marL="0" indent="0">
              <a:buNone/>
              <a:defRPr/>
            </a:pPr>
            <a:r>
              <a:rPr lang="et-EE" altLang="et-EE" sz="2400" dirty="0" smtClean="0"/>
              <a:t>Praktikas lisaks: googelda!</a:t>
            </a:r>
          </a:p>
          <a:p>
            <a:pPr marL="0" indent="0">
              <a:buNone/>
              <a:defRPr/>
            </a:pPr>
            <a:endParaRPr lang="et-EE" altLang="et-EE" sz="2400" dirty="0"/>
          </a:p>
          <a:p>
            <a:pPr marL="0" indent="0">
              <a:buNone/>
              <a:defRPr/>
            </a:pPr>
            <a:r>
              <a:rPr lang="et-EE" altLang="et-EE" sz="2400" dirty="0"/>
              <a:t>Keerulisemad küsimused: </a:t>
            </a:r>
            <a:r>
              <a:rPr lang="et-EE" altLang="et-EE" sz="2400" dirty="0">
                <a:hlinkClick r:id="rId3"/>
              </a:rPr>
              <a:t>https://stackoverflow.com</a:t>
            </a:r>
            <a:r>
              <a:rPr lang="et-EE" altLang="et-EE" sz="2400" dirty="0" smtClean="0">
                <a:hlinkClick r:id="rId3"/>
              </a:rPr>
              <a:t>/</a:t>
            </a:r>
            <a:endParaRPr lang="et-EE" altLang="et-EE" sz="2400" dirty="0" smtClean="0"/>
          </a:p>
          <a:p>
            <a:pPr marL="0" indent="0">
              <a:buNone/>
              <a:defRPr/>
            </a:pPr>
            <a:endParaRPr lang="et-EE" altLang="et-EE" sz="2400" dirty="0" smtClean="0"/>
          </a:p>
          <a:p>
            <a:pPr marL="0" indent="0">
              <a:buNone/>
              <a:defRPr/>
            </a:pPr>
            <a:r>
              <a:rPr lang="et-EE" altLang="et-EE" sz="2400" dirty="0" smtClean="0"/>
              <a:t>Ametlikud standardid (ära kasuta </a:t>
            </a:r>
            <a:r>
              <a:rPr lang="et-EE" altLang="et-EE" sz="2400" dirty="0">
                <a:sym typeface="Wingdings" panose="05000000000000000000" pitchFamily="2" charset="2"/>
              </a:rPr>
              <a:t> </a:t>
            </a:r>
            <a:r>
              <a:rPr lang="et-EE" altLang="et-EE" sz="2400" dirty="0">
                <a:sym typeface="Wingdings" panose="05000000000000000000" pitchFamily="2" charset="2"/>
                <a:hlinkClick r:id="rId4"/>
              </a:rPr>
              <a:t>https://www.w3.org</a:t>
            </a:r>
            <a:r>
              <a:rPr lang="et-EE" altLang="et-EE" sz="2400" dirty="0" smtClean="0">
                <a:sym typeface="Wingdings" panose="05000000000000000000" pitchFamily="2" charset="2"/>
                <a:hlinkClick r:id="rId4"/>
              </a:rPr>
              <a:t>/</a:t>
            </a:r>
            <a:endParaRPr lang="et-EE" altLang="et-EE" sz="2400" dirty="0" smtClean="0">
              <a:sym typeface="Wingdings" panose="05000000000000000000" pitchFamily="2" charset="2"/>
            </a:endParaRPr>
          </a:p>
          <a:p>
            <a:pPr marL="0" indent="0">
              <a:buNone/>
              <a:defRPr/>
            </a:pPr>
            <a:endParaRPr lang="et-EE" altLang="et-EE" sz="2400" dirty="0" smtClean="0"/>
          </a:p>
          <a:p>
            <a:pPr marL="0" indent="0">
              <a:buNone/>
              <a:defRPr/>
            </a:pPr>
            <a:endParaRPr lang="et-EE" altLang="et-EE" sz="2400" dirty="0"/>
          </a:p>
          <a:p>
            <a:pPr marL="0" indent="0">
              <a:buNone/>
              <a:defRPr/>
            </a:pPr>
            <a:endParaRPr lang="et-EE" altLang="et-EE" sz="2400" dirty="0"/>
          </a:p>
        </p:txBody>
      </p:sp>
    </p:spTree>
    <p:extLst>
      <p:ext uri="{BB962C8B-B14F-4D97-AF65-F5344CB8AC3E}">
        <p14:creationId xmlns:p14="http://schemas.microsoft.com/office/powerpoint/2010/main" val="1377910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dirty="0" smtClean="0"/>
              <a:t>Kuidas faile serverisse laadida?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t-EE" altLang="et-EE" sz="2400" dirty="0" smtClean="0"/>
              <a:t>Baasvariant: scp käsk (windowsis installeeri PuTTY)</a:t>
            </a:r>
          </a:p>
          <a:p>
            <a:pPr marL="0" indent="0">
              <a:buNone/>
              <a:defRPr/>
            </a:pPr>
            <a:endParaRPr lang="et-EE" altLang="et-EE" sz="2400" dirty="0"/>
          </a:p>
          <a:p>
            <a:pPr marL="0" indent="0">
              <a:buNone/>
              <a:defRPr/>
            </a:pPr>
            <a:r>
              <a:rPr lang="et-EE" altLang="et-EE" sz="2400" dirty="0" smtClean="0"/>
              <a:t>Windowsis päris ok: winscp rakendus</a:t>
            </a:r>
          </a:p>
          <a:p>
            <a:pPr marL="0" indent="0">
              <a:buNone/>
              <a:defRPr/>
            </a:pPr>
            <a:endParaRPr lang="et-EE" altLang="et-EE" sz="2400" dirty="0"/>
          </a:p>
          <a:p>
            <a:pPr marL="0" indent="0">
              <a:buNone/>
              <a:defRPr/>
            </a:pPr>
            <a:endParaRPr lang="et-EE" altLang="et-EE" sz="2400" dirty="0" smtClean="0"/>
          </a:p>
          <a:p>
            <a:pPr marL="0" indent="0">
              <a:buNone/>
              <a:defRPr/>
            </a:pPr>
            <a:endParaRPr lang="et-EE" altLang="et-EE" sz="2400" dirty="0"/>
          </a:p>
          <a:p>
            <a:pPr marL="0" indent="0">
              <a:buNone/>
              <a:defRPr/>
            </a:pPr>
            <a:endParaRPr lang="et-EE" altLang="et-EE" sz="2400" dirty="0"/>
          </a:p>
        </p:txBody>
      </p:sp>
    </p:spTree>
    <p:extLst>
      <p:ext uri="{BB962C8B-B14F-4D97-AF65-F5344CB8AC3E}">
        <p14:creationId xmlns:p14="http://schemas.microsoft.com/office/powerpoint/2010/main" val="4273600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334</Words>
  <Application>Microsoft Office PowerPoint</Application>
  <PresentationFormat>Widescreen</PresentationFormat>
  <Paragraphs>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  Veebileht </vt:lpstr>
      <vt:lpstr>Sisukord</vt:lpstr>
      <vt:lpstr>Mis on veebileht?</vt:lpstr>
      <vt:lpstr>Kuidas veebilehti tehakse</vt:lpstr>
      <vt:lpstr>Veebilehtede lisakeeled</vt:lpstr>
      <vt:lpstr>Veebilehtede lisakeeled</vt:lpstr>
      <vt:lpstr>Mis on veebirakendus?</vt:lpstr>
      <vt:lpstr>Kust abi saada?</vt:lpstr>
      <vt:lpstr>Kuidas faile serverisse laadida?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Veebileht</dc:title>
  <dc:creator>Tanel Tammet</dc:creator>
  <cp:lastModifiedBy>Tanel Tammet</cp:lastModifiedBy>
  <cp:revision>4</cp:revision>
  <dcterms:created xsi:type="dcterms:W3CDTF">2018-12-03T12:17:31Z</dcterms:created>
  <dcterms:modified xsi:type="dcterms:W3CDTF">2018-12-04T21:03:10Z</dcterms:modified>
</cp:coreProperties>
</file>